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17"/>
  </p:notesMasterIdLst>
  <p:handoutMasterIdLst>
    <p:handoutMasterId r:id="rId18"/>
  </p:handoutMasterIdLst>
  <p:sldIdLst>
    <p:sldId id="353" r:id="rId5"/>
    <p:sldId id="381" r:id="rId6"/>
    <p:sldId id="377" r:id="rId7"/>
    <p:sldId id="378" r:id="rId8"/>
    <p:sldId id="379" r:id="rId9"/>
    <p:sldId id="385" r:id="rId10"/>
    <p:sldId id="384" r:id="rId11"/>
    <p:sldId id="388" r:id="rId12"/>
    <p:sldId id="387" r:id="rId13"/>
    <p:sldId id="382" r:id="rId14"/>
    <p:sldId id="386" r:id="rId15"/>
    <p:sldId id="376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81"/>
            <p14:sldId id="377"/>
            <p14:sldId id="378"/>
            <p14:sldId id="379"/>
            <p14:sldId id="385"/>
            <p14:sldId id="384"/>
            <p14:sldId id="388"/>
            <p14:sldId id="387"/>
            <p14:sldId id="382"/>
            <p14:sldId id="386"/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162128"/>
    <a:srgbClr val="016B54"/>
    <a:srgbClr val="F8F8F8"/>
    <a:srgbClr val="E5E5E5"/>
    <a:srgbClr val="008774"/>
    <a:srgbClr val="0F7661"/>
    <a:srgbClr val="C0504D"/>
    <a:srgbClr val="77933C"/>
    <a:srgbClr val="597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0" autoAdjust="0"/>
    <p:restoredTop sz="86314" autoAdjust="0"/>
  </p:normalViewPr>
  <p:slideViewPr>
    <p:cSldViewPr snapToGrid="0" snapToObjects="1">
      <p:cViewPr>
        <p:scale>
          <a:sx n="125" d="100"/>
          <a:sy n="125" d="100"/>
        </p:scale>
        <p:origin x="-496" y="-2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10/12/17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10/12/17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@EnableAutoConfiguration</a:t>
            </a:r>
            <a:r>
              <a:rPr lang="en-US" baseline="0" dirty="0" smtClean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 smtClean="0"/>
          </a:p>
          <a:p>
            <a:r>
              <a:rPr lang="en-US" dirty="0" smtClean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smtClean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AutoConfiguration classes are annotated with @Configuration to mark it as a Spring configuration class and annotated with @EnableConfigurationProperties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@EnableAutoConfiguration</a:t>
            </a:r>
            <a:r>
              <a:rPr lang="en-US" baseline="0" dirty="0" smtClean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 smtClean="0"/>
          </a:p>
          <a:p>
            <a:r>
              <a:rPr lang="en-US" dirty="0" smtClean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smtClean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AutoConfiguration classes are annotated with @Configuration to mark it as a Spring configuration class and annotated with @</a:t>
            </a:r>
            <a:r>
              <a:rPr lang="en-US" dirty="0" err="1" smtClean="0"/>
              <a:t>EnableConfigurationProperties</a:t>
            </a:r>
            <a:r>
              <a:rPr lang="en-US" dirty="0" smtClean="0"/>
              <a:t>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200" dirty="0" smtClean="0"/>
              <a:t>Provide radically faster and widely accessible “getting started” experience for all Spring development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Opinionated out of the box, but get out of the way as quickly as possible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Provide a range of non-functional</a:t>
            </a:r>
            <a:r>
              <a:rPr lang="en-US" sz="1200" baseline="0" dirty="0" smtClean="0">
                <a:solidFill>
                  <a:srgbClr val="FFFFFF"/>
                </a:solidFill>
              </a:rPr>
              <a:t> features (embedded servers, metrics, health checks, externalized config)</a:t>
            </a:r>
            <a:endParaRPr lang="en-US" sz="1200" dirty="0" smtClean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Spring in your Java App simply by including spring-boot-*.jar in your class path, e.g. using Maven or Gradle. For example: ‘spring-boot-starter-parent’ artifact in Maven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if HSQLDB is on your classpath,</a:t>
            </a:r>
            <a:r>
              <a:rPr lang="en-US" baseline="0" dirty="0" smtClean="0"/>
              <a:t> and you have not manually configured any database connection beans, then Spring Boot will auto-configure an in-memory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case here we can see Tomcat</a:t>
            </a:r>
            <a:r>
              <a:rPr lang="en-US" baseline="0" dirty="0" smtClean="0"/>
              <a:t> is injected, initialized and started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@Configuration</a:t>
            </a:r>
            <a:r>
              <a:rPr lang="en-US" baseline="0" dirty="0" smtClean="0"/>
              <a:t> + @EnableAutoConfiguration (optionally + @ComponentScan)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vs.</a:t>
            </a:r>
          </a:p>
          <a:p>
            <a:endParaRPr lang="en-US" baseline="0" dirty="0" smtClean="0"/>
          </a:p>
          <a:p>
            <a:r>
              <a:rPr lang="en-US" dirty="0" smtClean="0"/>
              <a:t>@SpringBootConfiguration</a:t>
            </a:r>
          </a:p>
          <a:p>
            <a:endParaRPr lang="en-US" dirty="0" smtClean="0"/>
          </a:p>
          <a:p>
            <a:r>
              <a:rPr lang="en-US" dirty="0" smtClean="0"/>
              <a:t>They</a:t>
            </a:r>
            <a:r>
              <a:rPr lang="en-US" baseline="0" dirty="0" smtClean="0"/>
              <a:t> are equivalently the same (@ComponentScan is optional and allows you the developer to customize which bean are loaded from the classpath)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63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9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theme" Target="../theme/theme3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5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Boot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1286192"/>
            <a:ext cx="1757681" cy="2818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Spring REST annotation, it tells Spring this is a ‘Controller’ and that any HTTP request to context ‘/’ should be directed to the home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106864"/>
            <a:ext cx="4428570" cy="333559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05599" y="879792"/>
            <a:ext cx="2296161" cy="17618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Tells Spring Boot by convention how Spring should be configured based on classpath dependencies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05599" y="3325336"/>
            <a:ext cx="2296161" cy="11115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Delegates to Spring Boots’ SpringApplication to bootstrap the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420" y="1605280"/>
            <a:ext cx="2921108" cy="665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919" y="3680460"/>
            <a:ext cx="2138679" cy="3444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074" y="2641600"/>
            <a:ext cx="672737" cy="1828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" y="2087880"/>
            <a:ext cx="589280" cy="3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1262380"/>
            <a:ext cx="6400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2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257463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Lab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Overview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8453121" cy="1381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Takes an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opinionated</a:t>
            </a:r>
            <a:r>
              <a:rPr lang="en-US" sz="1400" dirty="0" smtClean="0"/>
              <a:t> view of building production-ready Spring applications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Spring Boot favors convention over configuration and is designed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to get you up and running as quickly as possible</a:t>
            </a:r>
          </a:p>
          <a:p>
            <a:pPr marL="0" indent="0">
              <a:buNone/>
            </a:pPr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679" y="2760980"/>
            <a:ext cx="2898140" cy="105508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9116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Initializer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2771" y="1108074"/>
            <a:ext cx="2865121" cy="219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Provide a wizard for creating a starter project</a:t>
            </a:r>
          </a:p>
          <a:p>
            <a:endParaRPr lang="en-US" sz="1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532" y="985520"/>
            <a:ext cx="5234268" cy="33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Auto-Configuration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1761" y="833755"/>
            <a:ext cx="4937760" cy="1238885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1400" dirty="0" smtClean="0"/>
              <a:t>Automatically configure your Spring application based on the JAR dependencies that have been added</a:t>
            </a:r>
          </a:p>
          <a:p>
            <a:pPr>
              <a:lnSpc>
                <a:spcPct val="160000"/>
              </a:lnSpc>
            </a:pPr>
            <a:r>
              <a:rPr lang="en-US" sz="1400" dirty="0" smtClean="0"/>
              <a:t>Quickly create new microservices with little configuration </a:t>
            </a:r>
          </a:p>
          <a:p>
            <a:pPr>
              <a:lnSpc>
                <a:spcPct val="160000"/>
              </a:lnSpc>
            </a:pPr>
            <a:r>
              <a:rPr lang="en-US" sz="1400" dirty="0" smtClean="0"/>
              <a:t>Still have the ability to customize the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2818275"/>
            <a:ext cx="8769007" cy="170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159" y="2600960"/>
            <a:ext cx="4831081" cy="2316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647" y="1012197"/>
            <a:ext cx="3881120" cy="158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t="17495" b="4348"/>
          <a:stretch/>
        </p:blipFill>
        <p:spPr>
          <a:xfrm>
            <a:off x="1148079" y="995681"/>
            <a:ext cx="6776721" cy="3515946"/>
          </a:xfr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8" descr="spring_bo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r="864" b="-3895"/>
          <a:stretch/>
        </p:blipFill>
        <p:spPr>
          <a:xfrm>
            <a:off x="1493520" y="1061720"/>
            <a:ext cx="6126480" cy="36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9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 App Server, Database, Messaging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7416801" cy="170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Selects defaults and runs them for you</a:t>
            </a:r>
          </a:p>
          <a:p>
            <a:r>
              <a:rPr lang="en-US" sz="1400" dirty="0" smtClean="0"/>
              <a:t>Immediately get application server injected</a:t>
            </a:r>
          </a:p>
          <a:p>
            <a:r>
              <a:rPr lang="en-US" sz="1400" dirty="0" smtClean="0"/>
              <a:t>Same goes for;</a:t>
            </a:r>
          </a:p>
          <a:p>
            <a:pPr lvl="1"/>
            <a:r>
              <a:rPr lang="en-US" sz="1000" dirty="0" smtClean="0"/>
              <a:t>Database</a:t>
            </a:r>
          </a:p>
          <a:p>
            <a:pPr lvl="1"/>
            <a:r>
              <a:rPr lang="en-US" sz="1000" dirty="0" smtClean="0"/>
              <a:t>Messaging Queues</a:t>
            </a:r>
          </a:p>
          <a:p>
            <a:pPr lvl="1"/>
            <a:r>
              <a:rPr lang="en-US" sz="1000" dirty="0" smtClean="0"/>
              <a:t>etc....</a:t>
            </a:r>
          </a:p>
          <a:p>
            <a:endParaRPr lang="en-US" sz="1400" dirty="0" smtClean="0"/>
          </a:p>
          <a:p>
            <a:pPr lvl="1"/>
            <a:endParaRPr lang="en-US" sz="1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48" y="2814320"/>
            <a:ext cx="7971992" cy="1638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560" y="3845560"/>
            <a:ext cx="3418840" cy="8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5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In the Wild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2400" y="1011226"/>
            <a:ext cx="2428240" cy="169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 smtClean="0">
                <a:solidFill>
                  <a:schemeClr val="bg1"/>
                </a:solidFill>
              </a:rPr>
              <a:t>Tells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Spring Boot to start adding beans based on class path settings, other beans, and various property settings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420" y="1112520"/>
            <a:ext cx="6294122" cy="14986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11760" y="2880666"/>
            <a:ext cx="2428240" cy="136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>
                <a:solidFill>
                  <a:schemeClr val="bg1"/>
                </a:solidFill>
              </a:rPr>
              <a:t>Tells</a:t>
            </a:r>
            <a:r>
              <a:rPr lang="en-US" sz="1400" dirty="0">
                <a:solidFill>
                  <a:schemeClr val="bg1"/>
                </a:solidFill>
              </a:rPr>
              <a:t> Spring Boot by convention how Spring should be configured based on classpath dependencies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919480"/>
            <a:ext cx="4115027" cy="970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420" y="3016250"/>
            <a:ext cx="5575300" cy="1384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2880666"/>
            <a:ext cx="2821051" cy="6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7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 Create a Web App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971232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err="1" smtClean="0"/>
              <a:t>build.gradle</a:t>
            </a:r>
            <a:r>
              <a:rPr lang="en-US" sz="1400" dirty="0" smtClean="0"/>
              <a:t> dependency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2719" y="2049624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Make an Executable JAR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181599" y="1545589"/>
            <a:ext cx="3718561" cy="59817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Automatically creates a dependency on Spring Boot and Tomcat application server</a:t>
            </a:r>
            <a:endParaRPr lang="en-US" sz="1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181599" y="3037483"/>
            <a:ext cx="3789681" cy="132522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Create a Spring Boot executable JAR that contains: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Code to run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Spring Boot Loader classes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Dependency libraries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9" y="1387158"/>
            <a:ext cx="4419601" cy="620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40" y="2466752"/>
            <a:ext cx="2871180" cy="203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8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30101</TotalTime>
  <Words>688</Words>
  <Application>Microsoft Macintosh PowerPoint</Application>
  <PresentationFormat>On-screen Show (16:9)</PresentationFormat>
  <Paragraphs>77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Calibri</vt:lpstr>
      <vt:lpstr>Helvetica Neue</vt:lpstr>
      <vt:lpstr>Lucida Grande</vt:lpstr>
      <vt:lpstr>Noto Symbol</vt:lpstr>
      <vt:lpstr>Verdana</vt:lpstr>
      <vt:lpstr>Arial</vt:lpstr>
      <vt:lpstr>Office Theme</vt:lpstr>
      <vt:lpstr>3_Office Theme</vt:lpstr>
      <vt:lpstr>Pivotal Main</vt:lpstr>
      <vt:lpstr>1_Pivotal Main</vt:lpstr>
      <vt:lpstr>PowerPoint Presentation</vt:lpstr>
      <vt:lpstr>Spring Boot Overview</vt:lpstr>
      <vt:lpstr>Spring Initializer</vt:lpstr>
      <vt:lpstr>Auto-Configuration</vt:lpstr>
      <vt:lpstr>Packaging of Applications</vt:lpstr>
      <vt:lpstr>Packaging of Applications</vt:lpstr>
      <vt:lpstr>Instant App Server, Database, Messaging</vt:lpstr>
      <vt:lpstr>Spring Boot, In the Wild</vt:lpstr>
      <vt:lpstr>How does it work? Create a Web App</vt:lpstr>
      <vt:lpstr>Spring Boot, an example</vt:lpstr>
      <vt:lpstr>Spring Boot, an example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Chris Phillipson</cp:lastModifiedBy>
  <cp:revision>275</cp:revision>
  <dcterms:created xsi:type="dcterms:W3CDTF">2015-10-05T21:15:00Z</dcterms:created>
  <dcterms:modified xsi:type="dcterms:W3CDTF">2017-10-13T00:41:27Z</dcterms:modified>
  <cp:category/>
</cp:coreProperties>
</file>